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61" r:id="rId4"/>
    <p:sldId id="262" r:id="rId5"/>
    <p:sldId id="263" r:id="rId6"/>
    <p:sldId id="264" r:id="rId7"/>
    <p:sldId id="265" r:id="rId8"/>
    <p:sldId id="258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57" r:id="rId21"/>
    <p:sldId id="278" r:id="rId22"/>
    <p:sldId id="277" r:id="rId23"/>
    <p:sldId id="279" r:id="rId24"/>
    <p:sldId id="280" r:id="rId25"/>
    <p:sldId id="281" r:id="rId26"/>
    <p:sldId id="282" r:id="rId27"/>
    <p:sldId id="283" r:id="rId28"/>
    <p:sldId id="288" r:id="rId29"/>
    <p:sldId id="284" r:id="rId30"/>
    <p:sldId id="287" r:id="rId31"/>
    <p:sldId id="285" r:id="rId32"/>
    <p:sldId id="28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0" autoAdjust="0"/>
    <p:restoredTop sz="94660"/>
  </p:normalViewPr>
  <p:slideViewPr>
    <p:cSldViewPr snapToGrid="0">
      <p:cViewPr>
        <p:scale>
          <a:sx n="75" d="100"/>
          <a:sy n="75" d="100"/>
        </p:scale>
        <p:origin x="-126" y="-8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gif>
</file>

<file path=ppt/media/image18.gif>
</file>

<file path=ppt/media/image19.gif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4208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437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0895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4586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2155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6110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3910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5698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7290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7557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891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D1E2A4-7F2E-40B1-AF1B-585BAB472932}" type="datetimeFigureOut">
              <a:rPr lang="en-AU" smtClean="0"/>
              <a:t>12/03/2018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8A274-03DD-4711-B5D6-0A96466740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679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8900" y="660399"/>
            <a:ext cx="9144000" cy="1020763"/>
          </a:xfrm>
        </p:spPr>
        <p:txBody>
          <a:bodyPr/>
          <a:lstStyle/>
          <a:p>
            <a:r>
              <a:rPr lang="en-AU" dirty="0" smtClean="0"/>
              <a:t>Yesterday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905000"/>
            <a:ext cx="9144000" cy="3352800"/>
          </a:xfrm>
        </p:spPr>
        <p:txBody>
          <a:bodyPr/>
          <a:lstStyle/>
          <a:p>
            <a:r>
              <a:rPr lang="en-AU" sz="3200" b="1" dirty="0"/>
              <a:t>Learning Intention:</a:t>
            </a:r>
            <a:r>
              <a:rPr lang="en-AU" sz="3200" dirty="0"/>
              <a:t> Understand the concepts of Place and Place Perception and what effects how people perceive a </a:t>
            </a:r>
            <a:r>
              <a:rPr lang="en-AU" sz="3200" dirty="0" smtClean="0"/>
              <a:t>place</a:t>
            </a:r>
            <a:r>
              <a:rPr lang="en-AU" sz="3200" dirty="0"/>
              <a:t>.</a:t>
            </a:r>
          </a:p>
          <a:p>
            <a:r>
              <a:rPr lang="en-AU" sz="3200" b="1" dirty="0"/>
              <a:t>Success Criteria:</a:t>
            </a:r>
            <a:r>
              <a:rPr lang="en-AU" sz="3200" dirty="0"/>
              <a:t> Able to state what Perception of place and list the filters that effect how people may perceive the same place differently.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3939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s://www.transat.com/getmedia/a0538290-1cf8-4cec-ba22-95aec079d44c/Ireland-Couples-1000x604.jpg.aspx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6080" y="-325120"/>
            <a:ext cx="12578079" cy="7183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6869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://cdn.extra.ie/wp-content/uploads/2017/06/06160512/Irish-People-Feature-1068x623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435840" cy="71526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613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://media.galaxant.com/000/455/021/desktop-1456935867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157" y="0"/>
            <a:ext cx="8569643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75146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9553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://i.dailymail.co.uk/i/pix/2012/09/29/article-2210577-1542E5C0000005DC-531_634x369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" y="15240"/>
            <a:ext cx="12334240" cy="7137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98194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://i.dailymail.co.uk/i/pix/2012/07/13/article-2172890-140B5773000005DC-449_964x641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354560" cy="721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2546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://i2.belfastlive.co.uk/incoming/article10902710.ece/ALTERNATES/s615/JS41311797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71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6399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s://i.pinimg.com/736x/57/06/e6/5706e61674d7ed781395889bb89430c7--belfast-ireland-mural-art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2240"/>
            <a:ext cx="12009120" cy="82499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69484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://global-travel-info.com/wp-content/uploads/2012/11/Belfast-war-mural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40" y="-182880"/>
            <a:ext cx="9448800" cy="8107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6661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s://i.pinimg.com/originals/98/32/21/9832216d60fd20eebd18bf528505cdde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-528320"/>
            <a:ext cx="12801600" cy="904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6631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8900" y="660399"/>
            <a:ext cx="9144000" cy="1020763"/>
          </a:xfrm>
        </p:spPr>
        <p:txBody>
          <a:bodyPr/>
          <a:lstStyle/>
          <a:p>
            <a:r>
              <a:rPr lang="en-AU" dirty="0" smtClean="0"/>
              <a:t>Today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905000"/>
            <a:ext cx="9144000" cy="3352800"/>
          </a:xfrm>
        </p:spPr>
        <p:txBody>
          <a:bodyPr/>
          <a:lstStyle/>
          <a:p>
            <a:r>
              <a:rPr lang="en-AU" sz="3200" b="1" dirty="0"/>
              <a:t>Learning Intention:</a:t>
            </a:r>
            <a:r>
              <a:rPr lang="en-AU" sz="3200" dirty="0"/>
              <a:t> Understand the </a:t>
            </a:r>
            <a:r>
              <a:rPr lang="en-AU" sz="3200" dirty="0" smtClean="0"/>
              <a:t>concept of </a:t>
            </a:r>
            <a:r>
              <a:rPr lang="en-AU" sz="3200" b="1" dirty="0" smtClean="0"/>
              <a:t>sense of place</a:t>
            </a:r>
            <a:r>
              <a:rPr lang="en-AU" sz="3200" dirty="0" smtClean="0"/>
              <a:t> and what works to influence our perception of place.</a:t>
            </a:r>
            <a:endParaRPr lang="en-AU" sz="3200" dirty="0"/>
          </a:p>
          <a:p>
            <a:r>
              <a:rPr lang="en-AU" sz="3200" b="1" dirty="0"/>
              <a:t>Success Criteria:</a:t>
            </a:r>
            <a:r>
              <a:rPr lang="en-AU" sz="3200" dirty="0"/>
              <a:t> </a:t>
            </a:r>
            <a:r>
              <a:rPr lang="en-AU" sz="3200" dirty="0" smtClean="0"/>
              <a:t>Apply what was learnt yesterday and analyse perceptions of places and identify factors that have influenced your perception of their place. </a:t>
            </a:r>
            <a:endParaRPr lang="en-AU" sz="3200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13529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6" name="Picture 2" descr="Image result for place percep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0"/>
            <a:ext cx="9798997" cy="734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66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170" name="Picture 2" descr="http://img.auctiva.com/imgdata/1/7/3/7/5/8/7/webimg/611466172_tp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38142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927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146" name="Picture 2" descr="http://www.worldatlas.com/img/areamap/43926de2b55c039525d64fb15e35e58e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614" y="-39389"/>
            <a:ext cx="6306185" cy="6897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226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170" name="Picture 2" descr="http://img.auctiva.com/imgdata/1/7/3/7/5/8/7/webimg/611466172_tp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38142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768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8194" name="Picture 2" descr="http://www.worldatlas.com/img/areamap/a996cdfff2ea97772a51718deaf11410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094" y="0"/>
            <a:ext cx="6346825" cy="694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2279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42" name="Picture 2" descr="http://cdni.condenast.co.uk/646x430/a_c/cairo_cnt_18nov09_iStock_b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665" y="157480"/>
            <a:ext cx="10259060" cy="682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58380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1266" name="Picture 2" descr="https://strawberrytours.com/images/LandingPages/Cairo/Cairo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70" y="100646"/>
            <a:ext cx="10025380" cy="666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537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2290" name="Picture 2" descr="http://www.un.org/News/dh/photos/large/2016/December/12-12-16-Cairo_fi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89" y="-1"/>
            <a:ext cx="10205085" cy="680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6933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7410" name="Picture 2" descr="Related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7519"/>
            <a:ext cx="12192000" cy="812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02164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3314" name="Picture 2" descr="http://static5.businessinsider.com/image/56410ed2bd86ef135c8bd715/32-things-everyone-should-do-in-german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05841"/>
            <a:ext cx="12192000" cy="914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43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220700" cy="729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21520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6386" name="Picture 2" descr="https://upload.wikimedia.org/wikipedia/commons/f/f8/Schloss_Neuschwanstein_201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935" y="0"/>
            <a:ext cx="91772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51271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4338" name="Picture 2" descr="http://www.citymetric.com/sites/default/files/styles/nodeimage/public/article_2017/03/pedelecs.jpg?itok=L6s1hsg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69" y="0"/>
            <a:ext cx="10898245" cy="721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8274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5362" name="Picture 2" descr="https://i.ytimg.com/vi/SEXkJ-J8_bM/maxres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19" y="0"/>
            <a:ext cx="10975975" cy="7518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337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277850" cy="734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6397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277850" cy="747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0042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230225" cy="742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130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154025" cy="729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6371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Developing a perception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4113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https://static1.cietours.com/images/2018IrelandOnlyTOC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67840" y="1"/>
            <a:ext cx="1426464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3335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95</Words>
  <Application>Microsoft Office PowerPoint</Application>
  <PresentationFormat>Custom</PresentationFormat>
  <Paragraphs>7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Yesterday</vt:lpstr>
      <vt:lpstr>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Developing a perception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Donavon</dc:creator>
  <cp:lastModifiedBy>e4081018</cp:lastModifiedBy>
  <cp:revision>6</cp:revision>
  <dcterms:created xsi:type="dcterms:W3CDTF">2017-08-23T11:32:03Z</dcterms:created>
  <dcterms:modified xsi:type="dcterms:W3CDTF">2018-03-12T06:46:39Z</dcterms:modified>
</cp:coreProperties>
</file>

<file path=docProps/thumbnail.jpeg>
</file>